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arlow" panose="000005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7697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84880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Perfect Pitch AI: Your Startup Launch-pad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9069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Empowering founders with AI-driven pitch generation for rapid validation and growth.</a:t>
            </a: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4CC0D6-0253-8255-F3BC-610E743FA78B}"/>
              </a:ext>
            </a:extLst>
          </p:cNvPr>
          <p:cNvSpPr/>
          <p:nvPr/>
        </p:nvSpPr>
        <p:spPr>
          <a:xfrm>
            <a:off x="12700000" y="7687734"/>
            <a:ext cx="1913467" cy="524933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3600" y="179034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Overview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572000" y="2380059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Perfect Pitch AI</a:t>
            </a:r>
            <a:endParaRPr lang="en-US" sz="4300" dirty="0"/>
          </a:p>
        </p:txBody>
      </p:sp>
      <p:sp>
        <p:nvSpPr>
          <p:cNvPr id="4" name="Text 2"/>
          <p:cNvSpPr/>
          <p:nvPr/>
        </p:nvSpPr>
        <p:spPr>
          <a:xfrm>
            <a:off x="864037" y="3436144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 AI-powered tool for startup founders to quickly generate comprehensive business pitches, assess viability, and receive actionable feedback.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4503896"/>
            <a:ext cx="740569" cy="74056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555307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AI-Driven Generation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864037" y="6044089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Input bullet points, get a full pitch.</a:t>
            </a:r>
            <a:endParaRPr lang="en-US" sz="19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7682" y="4503896"/>
            <a:ext cx="740569" cy="7405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67682" y="555307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Success Probability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5267682" y="6044089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Assess idea viability with data.</a:t>
            </a:r>
            <a:endParaRPr lang="en-US" sz="19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1328" y="4503896"/>
            <a:ext cx="740569" cy="74056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1328" y="555307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Integrated Chatbot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9671328" y="6044089"/>
            <a:ext cx="409503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Instant help and doubt resolution.</a:t>
            </a:r>
            <a:endParaRPr lang="en-US" sz="1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378615-6592-258A-8264-8F883D1CA718}"/>
              </a:ext>
            </a:extLst>
          </p:cNvPr>
          <p:cNvSpPr/>
          <p:nvPr/>
        </p:nvSpPr>
        <p:spPr>
          <a:xfrm>
            <a:off x="12700000" y="7687734"/>
            <a:ext cx="1913467" cy="524933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0" y="220575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Core Functionality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086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Pitch Generation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09836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Elevator Pitch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57973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Slide Bullet Points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06110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Catchy Tagline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542478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Clear Value Proposition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372695" y="35086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Strategic Insights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5372695" y="409836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Competitor Suggestions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372695" y="457973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Revenue Model Ideas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9881354" y="35086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Idea Validation</a:t>
            </a:r>
            <a:endParaRPr lang="en-US" sz="2150" dirty="0"/>
          </a:p>
        </p:txBody>
      </p:sp>
      <p:sp>
        <p:nvSpPr>
          <p:cNvPr id="12" name="Text 10"/>
          <p:cNvSpPr/>
          <p:nvPr/>
        </p:nvSpPr>
        <p:spPr>
          <a:xfrm>
            <a:off x="9881354" y="409836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Success Rate Prediction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9881354" y="457973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Strengths &amp; Weaknesses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9881354" y="5061109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Actionable Advice</a:t>
            </a:r>
            <a:endParaRPr lang="en-US" sz="1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E35C34-1E9B-1335-F8B5-F2DDEA5B8D85}"/>
              </a:ext>
            </a:extLst>
          </p:cNvPr>
          <p:cNvSpPr/>
          <p:nvPr/>
        </p:nvSpPr>
        <p:spPr>
          <a:xfrm>
            <a:off x="12700000" y="7687734"/>
            <a:ext cx="1913467" cy="524933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32716" y="2270760"/>
            <a:ext cx="736484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Why It Matters: </a:t>
            </a:r>
            <a:r>
              <a:rPr lang="en-US" sz="4300" b="1" dirty="0">
                <a:solidFill>
                  <a:srgbClr val="29DDDA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For Founders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45031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Solving key pain points for early-stage entrepreneurs, especially during high-pressure events like hackathons.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864037" y="4123015"/>
            <a:ext cx="4136231" cy="1835706"/>
          </a:xfrm>
          <a:prstGeom prst="roundRect">
            <a:avLst>
              <a:gd name="adj" fmla="val 20174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64037" y="4123015"/>
            <a:ext cx="60960" cy="1835706"/>
          </a:xfrm>
          <a:prstGeom prst="roundRect">
            <a:avLst>
              <a:gd name="adj" fmla="val 60750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202293" y="440031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Rapid Iteration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202293" y="4891326"/>
            <a:ext cx="35206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Quickly refine and test ideas.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7084" y="4123015"/>
            <a:ext cx="4136231" cy="1835706"/>
          </a:xfrm>
          <a:prstGeom prst="roundRect">
            <a:avLst>
              <a:gd name="adj" fmla="val 20174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5247084" y="4123015"/>
            <a:ext cx="60960" cy="1835706"/>
          </a:xfrm>
          <a:prstGeom prst="roundRect">
            <a:avLst>
              <a:gd name="adj" fmla="val 607500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585341" y="440031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Structured Thinking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585341" y="4891326"/>
            <a:ext cx="35206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Framework for comprehensive pitches.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9630132" y="4123015"/>
            <a:ext cx="4136231" cy="1835706"/>
          </a:xfrm>
          <a:prstGeom prst="roundRect">
            <a:avLst>
              <a:gd name="adj" fmla="val 20174"/>
            </a:avLst>
          </a:prstGeom>
          <a:solidFill>
            <a:srgbClr val="0A081B">
              <a:alpha val="75000"/>
            </a:srgbClr>
          </a:solidFill>
          <a:ln w="3048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9630132" y="4123015"/>
            <a:ext cx="60960" cy="1835706"/>
          </a:xfrm>
          <a:prstGeom prst="roundRect">
            <a:avLst>
              <a:gd name="adj" fmla="val 607500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968389" y="440031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Confidence Boost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9968389" y="4891326"/>
            <a:ext cx="35206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Present with data-backed insights.</a:t>
            </a:r>
            <a:endParaRPr lang="en-US" sz="1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0D884C-91E8-A935-DD83-C533A01D0F3C}"/>
              </a:ext>
            </a:extLst>
          </p:cNvPr>
          <p:cNvSpPr/>
          <p:nvPr/>
        </p:nvSpPr>
        <p:spPr>
          <a:xfrm>
            <a:off x="12700000" y="7687734"/>
            <a:ext cx="1913467" cy="524933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4860" y="616625"/>
            <a:ext cx="24916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Use Cases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784860" y="1152287"/>
            <a:ext cx="4983361" cy="622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Ideal For:</a:t>
            </a:r>
            <a:endParaRPr lang="en-US" sz="3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" y="2363748"/>
            <a:ext cx="3988356" cy="39883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4860" y="6604278"/>
            <a:ext cx="24916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Hackathons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84860" y="7139940"/>
            <a:ext cx="3988356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Generate pitches under tight deadlines.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809" y="2363748"/>
            <a:ext cx="3988356" cy="39883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27809" y="6604278"/>
            <a:ext cx="24916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Pitch Fests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327809" y="7139940"/>
            <a:ext cx="3988356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Prepare compelling presentations.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0758" y="2363748"/>
            <a:ext cx="3988356" cy="39883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70758" y="6604278"/>
            <a:ext cx="24916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Idea Validation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9870758" y="7139940"/>
            <a:ext cx="3988356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Get initial feedback on new concepts.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17AAE4-8AEC-AD49-9FE8-BAA939D61C2D}"/>
              </a:ext>
            </a:extLst>
          </p:cNvPr>
          <p:cNvSpPr/>
          <p:nvPr/>
        </p:nvSpPr>
        <p:spPr>
          <a:xfrm>
            <a:off x="12700000" y="7687734"/>
            <a:ext cx="1913467" cy="524933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98990" y="614005"/>
            <a:ext cx="6032302" cy="620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Success Prediction Model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81526" y="1680924"/>
            <a:ext cx="1306734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Leveraging data to provide a nuanced understanding of startup idea viability.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3231594" y="2289453"/>
            <a:ext cx="1633418" cy="1247894"/>
          </a:xfrm>
          <a:prstGeom prst="roundRect">
            <a:avLst>
              <a:gd name="adj" fmla="val 26843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320" y="2717125"/>
            <a:ext cx="313968" cy="39243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088255" y="2512695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Input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5088255" y="2956798"/>
            <a:ext cx="2638544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Uses user-provided details.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976574" y="3522107"/>
            <a:ext cx="8760738" cy="15240"/>
          </a:xfrm>
          <a:prstGeom prst="roundRect">
            <a:avLst>
              <a:gd name="adj" fmla="val 2197992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2414945" y="3648908"/>
            <a:ext cx="3266837" cy="1247894"/>
          </a:xfrm>
          <a:prstGeom prst="roundRect">
            <a:avLst>
              <a:gd name="adj" fmla="val 26843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1320" y="4076581"/>
            <a:ext cx="313968" cy="39243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905024" y="3872151"/>
            <a:ext cx="257365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Proprietary Algorithm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905024" y="4316254"/>
            <a:ext cx="3531989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Analyzes market, team, and concept.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5793343" y="4881563"/>
            <a:ext cx="7943969" cy="15240"/>
          </a:xfrm>
          <a:prstGeom prst="roundRect">
            <a:avLst>
              <a:gd name="adj" fmla="val 2197992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1598176" y="5008364"/>
            <a:ext cx="4900255" cy="1247894"/>
          </a:xfrm>
          <a:prstGeom prst="roundRect">
            <a:avLst>
              <a:gd name="adj" fmla="val 26843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1320" y="5436037"/>
            <a:ext cx="313968" cy="39243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721673" y="5231606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Probability Rate</a:t>
            </a:r>
            <a:endParaRPr lang="en-US" sz="1950" dirty="0"/>
          </a:p>
        </p:txBody>
      </p:sp>
      <p:sp>
        <p:nvSpPr>
          <p:cNvPr id="17" name="Text 12"/>
          <p:cNvSpPr/>
          <p:nvPr/>
        </p:nvSpPr>
        <p:spPr>
          <a:xfrm>
            <a:off x="6721673" y="5675709"/>
            <a:ext cx="3022997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Estimates success percentage.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6609993" y="6241018"/>
            <a:ext cx="7127319" cy="15240"/>
          </a:xfrm>
          <a:prstGeom prst="roundRect">
            <a:avLst>
              <a:gd name="adj" fmla="val 2197992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781526" y="6367820"/>
            <a:ext cx="6533674" cy="1247894"/>
          </a:xfrm>
          <a:prstGeom prst="roundRect">
            <a:avLst>
              <a:gd name="adj" fmla="val 26843"/>
            </a:avLst>
          </a:prstGeom>
          <a:solidFill>
            <a:srgbClr val="0A081B"/>
          </a:solidFill>
          <a:ln w="2286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320" y="6795492"/>
            <a:ext cx="313968" cy="39243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38442" y="6591062"/>
            <a:ext cx="24812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Detailed Report</a:t>
            </a:r>
            <a:endParaRPr lang="en-US" sz="1950" dirty="0"/>
          </a:p>
        </p:txBody>
      </p:sp>
      <p:sp>
        <p:nvSpPr>
          <p:cNvPr id="22" name="Text 16"/>
          <p:cNvSpPr/>
          <p:nvPr/>
        </p:nvSpPr>
        <p:spPr>
          <a:xfrm>
            <a:off x="7538442" y="7035165"/>
            <a:ext cx="3030141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Strengths, weaknesses, advice.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144786-A86D-929F-7B45-6BEDBEDC14EA}"/>
              </a:ext>
            </a:extLst>
          </p:cNvPr>
          <p:cNvSpPr/>
          <p:nvPr/>
        </p:nvSpPr>
        <p:spPr>
          <a:xfrm>
            <a:off x="12700000" y="7687734"/>
            <a:ext cx="1913467" cy="524933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398" y="558998"/>
            <a:ext cx="10846713" cy="564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Addressing Challenges: </a:t>
            </a:r>
            <a:r>
              <a:rPr lang="en-US" sz="3550" b="1" dirty="0">
                <a:solidFill>
                  <a:srgbClr val="37A7E7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Deployment Discrepancies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8" y="1657112"/>
            <a:ext cx="6355794" cy="63557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875746" y="1657112"/>
            <a:ext cx="2258735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Issue: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875746" y="2142649"/>
            <a:ext cx="605087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Inconsistent UI between local deployment and hosting environment.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570827" y="1657112"/>
            <a:ext cx="22860" cy="810697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7570827" y="2696408"/>
            <a:ext cx="6355794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suggests environmental differences or build pipeline issues. We're prioritizing a robust CI/CD setup to ensure consistency.</a:t>
            </a:r>
            <a:endParaRPr lang="en-US" sz="1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015A77-5D56-5920-F206-66F708F7C8E1}"/>
              </a:ext>
            </a:extLst>
          </p:cNvPr>
          <p:cNvSpPr/>
          <p:nvPr/>
        </p:nvSpPr>
        <p:spPr>
          <a:xfrm>
            <a:off x="12700000" y="7687734"/>
            <a:ext cx="1913467" cy="524933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45750" y="1223129"/>
            <a:ext cx="833889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Roadmap: </a:t>
            </a:r>
            <a:r>
              <a:rPr lang="en-US" sz="4300" b="1" dirty="0">
                <a:solidFill>
                  <a:srgbClr val="16FFBB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Future Enhancements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402681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Evolving Perfect Pitch AI to offer even deeper insights and broader utility.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07538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64037" y="3464481"/>
            <a:ext cx="6327696" cy="30480"/>
          </a:xfrm>
          <a:prstGeom prst="rect">
            <a:avLst/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864037" y="3648789"/>
            <a:ext cx="342769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Advanced Market Analysis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864037" y="4139803"/>
            <a:ext cx="63276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Integrate real-time market data for competitor insights.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438549" y="3075384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7438549" y="3464481"/>
            <a:ext cx="6327815" cy="30480"/>
          </a:xfrm>
          <a:prstGeom prst="rect">
            <a:avLst/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7438549" y="364878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Investor Matching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438549" y="4139803"/>
            <a:ext cx="63278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Suggest suitable investors based on pitch content and industry.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4037" y="5361861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864037" y="5750957"/>
            <a:ext cx="6327696" cy="30480"/>
          </a:xfrm>
          <a:prstGeom prst="rect">
            <a:avLst/>
          </a:prstGeom>
          <a:solidFill>
            <a:srgbClr val="37A7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864037" y="5935266"/>
            <a:ext cx="286202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Pitch Deck Generation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864037" y="6426279"/>
            <a:ext cx="63276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Automate full slide deck creation with design templates.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7438549" y="5361861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04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7438549" y="5750957"/>
            <a:ext cx="6327815" cy="30480"/>
          </a:xfrm>
          <a:prstGeom prst="rect">
            <a:avLst/>
          </a:prstGeom>
          <a:solidFill>
            <a:srgbClr val="091231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438549" y="5935266"/>
            <a:ext cx="313301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Multi-Language Support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7438549" y="6426279"/>
            <a:ext cx="63278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Expand to cater to a global user base.</a:t>
            </a:r>
            <a:endParaRPr lang="en-US" sz="1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DA16D9-4764-BA34-B153-7FD29D4711FE}"/>
              </a:ext>
            </a:extLst>
          </p:cNvPr>
          <p:cNvSpPr/>
          <p:nvPr/>
        </p:nvSpPr>
        <p:spPr>
          <a:xfrm>
            <a:off x="12700000" y="7687734"/>
            <a:ext cx="1913467" cy="524933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0" y="2252067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Takeaways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3801904"/>
            <a:ext cx="4136231" cy="2175629"/>
          </a:xfrm>
          <a:prstGeom prst="roundRect">
            <a:avLst>
              <a:gd name="adj" fmla="val 6725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864037" y="3771424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2561868" y="3431619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2784038" y="3616762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1141333" y="4419124"/>
            <a:ext cx="301728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Democratizing Pitching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141333" y="4910138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AI makes professional-grade pitches accessible to all.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5247084" y="3801904"/>
            <a:ext cx="4136231" cy="2175629"/>
          </a:xfrm>
          <a:prstGeom prst="roundRect">
            <a:avLst>
              <a:gd name="adj" fmla="val 6725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5247084" y="3771424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6944916" y="3431619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7167086" y="3616762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5524381" y="4419124"/>
            <a:ext cx="298203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Actionable Intelligence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5524381" y="4910138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Beyond generation, providing viability and advice.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9630132" y="3801904"/>
            <a:ext cx="4136231" cy="2175629"/>
          </a:xfrm>
          <a:prstGeom prst="roundRect">
            <a:avLst>
              <a:gd name="adj" fmla="val 6725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9630132" y="3771424"/>
            <a:ext cx="4136231" cy="121920"/>
          </a:xfrm>
          <a:prstGeom prst="roundRect">
            <a:avLst>
              <a:gd name="adj" fmla="val 303750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11327963" y="3431619"/>
            <a:ext cx="740569" cy="740569"/>
          </a:xfrm>
          <a:prstGeom prst="roundRect">
            <a:avLst>
              <a:gd name="adj" fmla="val 123473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11550134" y="3616762"/>
            <a:ext cx="296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7"/>
          <p:cNvSpPr/>
          <p:nvPr/>
        </p:nvSpPr>
        <p:spPr>
          <a:xfrm>
            <a:off x="9907429" y="4419124"/>
            <a:ext cx="328410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Continuous Improvement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9907429" y="4910138"/>
            <a:ext cx="358163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Committed to addressing challenges and adding value.</a:t>
            </a:r>
            <a:endParaRPr lang="en-US" sz="19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F657A2-ADB2-589D-6BFD-9E5F6DC1B91A}"/>
              </a:ext>
            </a:extLst>
          </p:cNvPr>
          <p:cNvSpPr/>
          <p:nvPr/>
        </p:nvSpPr>
        <p:spPr>
          <a:xfrm>
            <a:off x="12700000" y="7687734"/>
            <a:ext cx="1913467" cy="524933"/>
          </a:xfrm>
          <a:prstGeom prst="rect">
            <a:avLst/>
          </a:prstGeom>
          <a:solidFill>
            <a:srgbClr val="070614"/>
          </a:solidFill>
          <a:ln>
            <a:solidFill>
              <a:srgbClr val="0706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365</Words>
  <Application>Microsoft Office PowerPoint</Application>
  <PresentationFormat>Custom</PresentationFormat>
  <Paragraphs>87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Spline Sans Light</vt:lpstr>
      <vt:lpstr>Arial</vt:lpstr>
      <vt:lpstr>Spline Sans Bold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KUMAR GAURAV</cp:lastModifiedBy>
  <cp:revision>2</cp:revision>
  <dcterms:created xsi:type="dcterms:W3CDTF">2025-08-26T01:54:27Z</dcterms:created>
  <dcterms:modified xsi:type="dcterms:W3CDTF">2025-08-26T01:58:06Z</dcterms:modified>
</cp:coreProperties>
</file>